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7" r:id="rId2"/>
    <p:sldId id="259"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AE6A-105E-45DF-B8E2-CE7680F8FF1B}" type="datetimeFigureOut">
              <a:rPr lang="en-US" smtClean="0"/>
              <a:t>8/12/2021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0F1D0-A02A-4EBD-B9EB-FB434611CF4F}" type="slidenum">
              <a:rPr lang="en-US" smtClean="0"/>
              <a:t>‹#›</a:t>
            </a:fld>
            <a:endParaRPr lang="en-US"/>
          </a:p>
        </p:txBody>
      </p:sp>
    </p:spTree>
    <p:extLst>
      <p:ext uri="{BB962C8B-B14F-4D97-AF65-F5344CB8AC3E}">
        <p14:creationId xmlns:p14="http://schemas.microsoft.com/office/powerpoint/2010/main" val="688091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trials started during the spring season of 1692. The accusations of witchcraft by the daughter and niece of the Salem minister led to a series of witch hunts. Most of the accused were of the lower class. The first accused was a servant in the minister's house; the second a homeless person; and the third an elderly person (Hill, 2014). Most of those who claimed to be affected by witchcraft were from the upper class. Therefore, the poor, widowed, homeless and beggars were at a higher risk of being labeled as witches than the others. More than 200 people were accused of witchcraft; this did not only affect them but also their families and others who depended on them </a:t>
            </a:r>
          </a:p>
        </p:txBody>
      </p:sp>
      <p:sp>
        <p:nvSpPr>
          <p:cNvPr id="4" name="Slide Number Placeholder 3"/>
          <p:cNvSpPr>
            <a:spLocks noGrp="1"/>
          </p:cNvSpPr>
          <p:nvPr>
            <p:ph type="sldNum" sz="quarter" idx="5"/>
          </p:nvPr>
        </p:nvSpPr>
        <p:spPr/>
        <p:txBody>
          <a:bodyPr/>
          <a:lstStyle/>
          <a:p>
            <a:fld id="{EA40F1D0-A02A-4EBD-B9EB-FB434611CF4F}" type="slidenum">
              <a:rPr lang="en-US" smtClean="0"/>
              <a:t>1</a:t>
            </a:fld>
            <a:endParaRPr lang="en-US"/>
          </a:p>
        </p:txBody>
      </p:sp>
    </p:spTree>
    <p:extLst>
      <p:ext uri="{BB962C8B-B14F-4D97-AF65-F5344CB8AC3E}">
        <p14:creationId xmlns:p14="http://schemas.microsoft.com/office/powerpoint/2010/main" val="409710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 of those accused of witchcraft, thirty among them were found guilty. The punishment given to the guilty was death by hanging. Around twenty found guilty were hanged; whereas seven others died in prison (Hill, 2014). One of those tried, Giles Corey, was pressed by stones to death after refusing to take a plea. Later in 1697, efforts were made by the then governor to clear the names of the accused and to offer condolence to the affected (Hill, 2014). However, no amount of payment could ever erase the terror caused by the Salem trials the people of Massachusetts.</a:t>
            </a:r>
          </a:p>
        </p:txBody>
      </p:sp>
      <p:sp>
        <p:nvSpPr>
          <p:cNvPr id="4" name="Slide Number Placeholder 3"/>
          <p:cNvSpPr>
            <a:spLocks noGrp="1"/>
          </p:cNvSpPr>
          <p:nvPr>
            <p:ph type="sldNum" sz="quarter" idx="5"/>
          </p:nvPr>
        </p:nvSpPr>
        <p:spPr/>
        <p:txBody>
          <a:bodyPr/>
          <a:lstStyle/>
          <a:p>
            <a:fld id="{EA40F1D0-A02A-4EBD-B9EB-FB434611CF4F}" type="slidenum">
              <a:rPr lang="en-US" smtClean="0"/>
              <a:t>3</a:t>
            </a:fld>
            <a:endParaRPr lang="en-US"/>
          </a:p>
        </p:txBody>
      </p:sp>
    </p:spTree>
    <p:extLst>
      <p:ext uri="{BB962C8B-B14F-4D97-AF65-F5344CB8AC3E}">
        <p14:creationId xmlns:p14="http://schemas.microsoft.com/office/powerpoint/2010/main" val="2600482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2217285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90889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96066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3266485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91311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1693086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2595744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317955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272254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B1E9F-A007-430A-A5DC-81AFBFAD44B6}" type="datetimeFigureOut">
              <a:rPr lang="en-US" smtClean="0"/>
              <a:t>8/12/2021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340662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3B1E9F-A007-430A-A5DC-81AFBFAD44B6}" type="datetimeFigureOut">
              <a:rPr lang="en-US" smtClean="0"/>
              <a:t>8/12/2021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1323026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3B1E9F-A007-430A-A5DC-81AFBFAD44B6}" type="datetimeFigureOut">
              <a:rPr lang="en-US" smtClean="0"/>
              <a:t>8/12/2021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761184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3B1E9F-A007-430A-A5DC-81AFBFAD44B6}" type="datetimeFigureOut">
              <a:rPr lang="en-US" smtClean="0"/>
              <a:t>8/12/2021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1094239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3B1E9F-A007-430A-A5DC-81AFBFAD44B6}" type="datetimeFigureOut">
              <a:rPr lang="en-US" smtClean="0"/>
              <a:t>8/12/2021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348312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3B1E9F-A007-430A-A5DC-81AFBFAD44B6}" type="datetimeFigureOut">
              <a:rPr lang="en-US" smtClean="0"/>
              <a:t>8/12/2021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373555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3B1E9F-A007-430A-A5DC-81AFBFAD44B6}" type="datetimeFigureOut">
              <a:rPr lang="en-US" smtClean="0"/>
              <a:t>8/12/2021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67B9F-340A-4AC2-A411-B7F3DEC05A1F}" type="slidenum">
              <a:rPr lang="en-US" smtClean="0"/>
              <a:t>‹#›</a:t>
            </a:fld>
            <a:endParaRPr lang="en-US"/>
          </a:p>
        </p:txBody>
      </p:sp>
    </p:spTree>
    <p:extLst>
      <p:ext uri="{BB962C8B-B14F-4D97-AF65-F5344CB8AC3E}">
        <p14:creationId xmlns:p14="http://schemas.microsoft.com/office/powerpoint/2010/main" val="2519523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3B1E9F-A007-430A-A5DC-81AFBFAD44B6}" type="datetimeFigureOut">
              <a:rPr lang="en-US" smtClean="0"/>
              <a:t>8/12/2021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4B67B9F-340A-4AC2-A411-B7F3DEC05A1F}" type="slidenum">
              <a:rPr lang="en-US" smtClean="0"/>
              <a:t>‹#›</a:t>
            </a:fld>
            <a:endParaRPr lang="en-US"/>
          </a:p>
        </p:txBody>
      </p:sp>
    </p:spTree>
    <p:extLst>
      <p:ext uri="{BB962C8B-B14F-4D97-AF65-F5344CB8AC3E}">
        <p14:creationId xmlns:p14="http://schemas.microsoft.com/office/powerpoint/2010/main" val="2150499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23367-2F63-4410-9E34-5E7F193ADC7F}"/>
              </a:ext>
            </a:extLst>
          </p:cNvPr>
          <p:cNvSpPr>
            <a:spLocks noGrp="1"/>
          </p:cNvSpPr>
          <p:nvPr>
            <p:ph type="title"/>
          </p:nvPr>
        </p:nvSpPr>
        <p:spPr/>
        <p:txBody>
          <a:bodyPr/>
          <a:lstStyle/>
          <a:p>
            <a:pPr algn="ctr"/>
            <a:r>
              <a:rPr lang="en-US" dirty="0">
                <a:solidFill>
                  <a:srgbClr val="FF0000"/>
                </a:solidFill>
              </a:rPr>
              <a:t>The Salem Witch Trials</a:t>
            </a:r>
          </a:p>
        </p:txBody>
      </p:sp>
      <p:sp>
        <p:nvSpPr>
          <p:cNvPr id="3" name="Content Placeholder 2">
            <a:extLst>
              <a:ext uri="{FF2B5EF4-FFF2-40B4-BE49-F238E27FC236}">
                <a16:creationId xmlns:a16="http://schemas.microsoft.com/office/drawing/2014/main" id="{80E402CF-8A6C-45C3-ABC4-2AF3BB56EC54}"/>
              </a:ext>
            </a:extLst>
          </p:cNvPr>
          <p:cNvSpPr>
            <a:spLocks noGrp="1"/>
          </p:cNvSpPr>
          <p:nvPr>
            <p:ph idx="1"/>
          </p:nvPr>
        </p:nvSpPr>
        <p:spPr/>
        <p:txBody>
          <a:bodyPr>
            <a:normAutofit lnSpcReduction="10000"/>
          </a:bodyPr>
          <a:lstStyle/>
          <a:p>
            <a:r>
              <a:rPr lang="en-US" dirty="0"/>
              <a:t>The trials started during the spring season of 1692. </a:t>
            </a:r>
          </a:p>
          <a:p>
            <a:r>
              <a:rPr lang="en-US" dirty="0"/>
              <a:t>The accusations of witchcraft by the daughter and niece of the Salem minister led to a series of witch hunts.</a:t>
            </a:r>
          </a:p>
          <a:p>
            <a:r>
              <a:rPr lang="en-US" dirty="0"/>
              <a:t> Most of the accused were of the lower class. The first accused was a servant in the minister's house; the second a homeless person; and the third an elderly person (Hill, 2014).</a:t>
            </a:r>
          </a:p>
          <a:p>
            <a:r>
              <a:rPr lang="en-US" dirty="0"/>
              <a:t> Most of those who claimed to be affected by witchcraft were from the upper class. </a:t>
            </a:r>
          </a:p>
          <a:p>
            <a:r>
              <a:rPr lang="en-US" dirty="0"/>
              <a:t>Therefore, the poor, widowed, homeless and beggars were at a higher risk of being labeled as witches than the others.</a:t>
            </a:r>
          </a:p>
          <a:p>
            <a:r>
              <a:rPr lang="en-US" dirty="0"/>
              <a:t> More than 200 people were accused of witchcraft; this did not only affect them but also their families and others who depended on them.</a:t>
            </a:r>
          </a:p>
        </p:txBody>
      </p:sp>
    </p:spTree>
    <p:extLst>
      <p:ext uri="{BB962C8B-B14F-4D97-AF65-F5344CB8AC3E}">
        <p14:creationId xmlns:p14="http://schemas.microsoft.com/office/powerpoint/2010/main" val="3317403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466FB-B124-449A-A183-623C51ED7C87}"/>
              </a:ext>
            </a:extLst>
          </p:cNvPr>
          <p:cNvSpPr>
            <a:spLocks noGrp="1"/>
          </p:cNvSpPr>
          <p:nvPr>
            <p:ph type="title"/>
          </p:nvPr>
        </p:nvSpPr>
        <p:spPr/>
        <p:txBody>
          <a:bodyPr/>
          <a:lstStyle/>
          <a:p>
            <a:pPr algn="ctr"/>
            <a:r>
              <a:rPr lang="en-US" dirty="0">
                <a:solidFill>
                  <a:srgbClr val="FF0000"/>
                </a:solidFill>
              </a:rPr>
              <a:t>References</a:t>
            </a:r>
          </a:p>
        </p:txBody>
      </p:sp>
      <p:sp>
        <p:nvSpPr>
          <p:cNvPr id="3" name="Content Placeholder 2">
            <a:extLst>
              <a:ext uri="{FF2B5EF4-FFF2-40B4-BE49-F238E27FC236}">
                <a16:creationId xmlns:a16="http://schemas.microsoft.com/office/drawing/2014/main" id="{DAD47938-037D-47F6-9817-46DA1547C042}"/>
              </a:ext>
            </a:extLst>
          </p:cNvPr>
          <p:cNvSpPr>
            <a:spLocks noGrp="1"/>
          </p:cNvSpPr>
          <p:nvPr>
            <p:ph idx="1"/>
          </p:nvPr>
        </p:nvSpPr>
        <p:spPr/>
        <p:txBody>
          <a:bodyPr/>
          <a:lstStyle/>
          <a:p>
            <a:r>
              <a:rPr lang="en-US" dirty="0"/>
              <a:t>Hill, F. (2014). A delusion of Satan: The full story of the Salem witch trials. </a:t>
            </a:r>
            <a:r>
              <a:rPr lang="en-US" dirty="0" err="1"/>
              <a:t>Tantor</a:t>
            </a:r>
            <a:r>
              <a:rPr lang="en-US" dirty="0"/>
              <a:t> eBooks. Retrieved from: the </a:t>
            </a:r>
            <a:r>
              <a:rPr lang="en-US" dirty="0" err="1"/>
              <a:t>salem</a:t>
            </a:r>
            <a:r>
              <a:rPr lang="en-US"/>
              <a:t> witch trials</a:t>
            </a:r>
          </a:p>
        </p:txBody>
      </p:sp>
    </p:spTree>
    <p:extLst>
      <p:ext uri="{BB962C8B-B14F-4D97-AF65-F5344CB8AC3E}">
        <p14:creationId xmlns:p14="http://schemas.microsoft.com/office/powerpoint/2010/main" val="353538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8D68A-A8F2-459A-BEB1-6F67069A39F2}"/>
              </a:ext>
            </a:extLst>
          </p:cNvPr>
          <p:cNvSpPr>
            <a:spLocks noGrp="1"/>
          </p:cNvSpPr>
          <p:nvPr>
            <p:ph type="title"/>
          </p:nvPr>
        </p:nvSpPr>
        <p:spPr/>
        <p:txBody>
          <a:bodyPr/>
          <a:lstStyle/>
          <a:p>
            <a:pPr algn="ctr"/>
            <a:r>
              <a:rPr lang="en-US" dirty="0">
                <a:solidFill>
                  <a:srgbClr val="FF0000"/>
                </a:solidFill>
              </a:rPr>
              <a:t>The Salem Witch Trials</a:t>
            </a:r>
          </a:p>
        </p:txBody>
      </p:sp>
      <p:sp>
        <p:nvSpPr>
          <p:cNvPr id="3" name="Content Placeholder 2">
            <a:extLst>
              <a:ext uri="{FF2B5EF4-FFF2-40B4-BE49-F238E27FC236}">
                <a16:creationId xmlns:a16="http://schemas.microsoft.com/office/drawing/2014/main" id="{E52430A9-C1E7-487B-9B03-A0D26FFEDC5B}"/>
              </a:ext>
            </a:extLst>
          </p:cNvPr>
          <p:cNvSpPr>
            <a:spLocks noGrp="1"/>
          </p:cNvSpPr>
          <p:nvPr>
            <p:ph idx="1"/>
          </p:nvPr>
        </p:nvSpPr>
        <p:spPr/>
        <p:txBody>
          <a:bodyPr>
            <a:normAutofit/>
          </a:bodyPr>
          <a:lstStyle/>
          <a:p>
            <a:r>
              <a:rPr lang="en-US" dirty="0"/>
              <a:t>Out of those accused of witchcraft, thirty among them were found guilty. </a:t>
            </a:r>
          </a:p>
          <a:p>
            <a:r>
              <a:rPr lang="en-US" dirty="0"/>
              <a:t>The punishment given to the guilty was death by hanging. Around twenty found guilty were hanged; whereas seven others died in prison (Hill, 2014). </a:t>
            </a:r>
          </a:p>
          <a:p>
            <a:r>
              <a:rPr lang="en-US" dirty="0"/>
              <a:t>One of those tried, Giles Corey, was pressed by stones to death after refusing to take a plea. </a:t>
            </a:r>
          </a:p>
          <a:p>
            <a:r>
              <a:rPr lang="en-US" dirty="0"/>
              <a:t>Later in 1697, efforts were made by the then governor to clear the names of the accused and to offer condolence to the affected. </a:t>
            </a:r>
          </a:p>
          <a:p>
            <a:r>
              <a:rPr lang="en-US" dirty="0"/>
              <a:t>However, no amount of payment could ever erase the terror caused by the Salem trials the people of Massachusetts.</a:t>
            </a:r>
          </a:p>
        </p:txBody>
      </p:sp>
    </p:spTree>
    <p:extLst>
      <p:ext uri="{BB962C8B-B14F-4D97-AF65-F5344CB8AC3E}">
        <p14:creationId xmlns:p14="http://schemas.microsoft.com/office/powerpoint/2010/main" val="164190006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TotalTime>
  <Words>540</Words>
  <Application>Microsoft Office PowerPoint</Application>
  <PresentationFormat>Widescreen</PresentationFormat>
  <Paragraphs>19</Paragraphs>
  <Slides>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Trebuchet MS</vt:lpstr>
      <vt:lpstr>Wingdings 3</vt:lpstr>
      <vt:lpstr>Facet</vt:lpstr>
      <vt:lpstr>The Salem Witch Trials</vt:lpstr>
      <vt:lpstr>References</vt:lpstr>
      <vt:lpstr>The Salem Witch Trials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Salem Witch Trials</dc:title>
  <dc:creator>user</dc:creator>
  <cp:lastModifiedBy>user</cp:lastModifiedBy>
  <cp:revision>1</cp:revision>
  <dcterms:created xsi:type="dcterms:W3CDTF">2021-08-12T03:03:23Z</dcterms:created>
  <dcterms:modified xsi:type="dcterms:W3CDTF">2021-08-12T03:08:33Z</dcterms:modified>
</cp:coreProperties>
</file>